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7610-3EB2-4438-9A91-B8C524C56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F86D-5F20-4769-94B1-9449C17DF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3E57-7D31-49F5-B382-243476E2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E5FB-6853-44E7-8694-7570CA5E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2B50-52D2-4350-A4F5-F52BC1CE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672D-256D-478F-8F0A-4F6D964D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98760-20CA-4C51-96A2-CB4CD9F04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E0A44-A2AF-4C69-A09C-D5F836BA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569E1-AA7F-4F38-B1C8-76081AAB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7A9F-C013-42F8-B791-F8D1D1C7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A28B6-D439-4C02-9F5B-283571BF9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07280-2A9D-4F1A-8BC0-40D5A4BB2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C260-5D36-41F4-AFC0-C05DD6F9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7AFF2-F6BB-45B7-B2CF-1AC9A3EB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1ADA7-D367-4265-BDBF-CB6BFD23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9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AAB5-DA0A-4266-9D7D-952D6DAF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DFCE5-5FD5-48FB-BB44-087A443B9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E75A-1215-4BA4-81AC-60667CFE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7DAE0-9A64-47F5-8642-69E8E053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A2664-32F1-477A-9B15-864ABFEB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7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CD7-F43A-477F-8794-264C632F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A8D2A-0663-45AE-8529-E7F2D6678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28534-4F8D-4004-A896-4035025C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4194A-B896-47F3-B3AE-03E0ABC8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69E9-1D6F-4A9A-AE75-BBA1F3E5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1F90-9A8E-4852-9A6A-270F07CE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0D62-1DF7-4F76-8FE8-4CE181354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68A13-A815-4F90-B3C3-EE9CEC99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96FCE-7E4C-45B5-8515-12783C5F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F293B-5102-42D3-8763-A6B10995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F1F31-91E7-445E-99DA-1A73D183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A40-D47C-4C4D-86F7-20047C33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2A262-2037-4C48-8304-0FFFDE11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B847D-F179-4700-80BB-862EFB2F2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AE948B-943E-4BEF-9838-33BB2E3EB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63D2C-62ED-495B-A24D-C49828059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21B28-9097-4527-B0E9-5E22D124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1B445-0568-4524-B974-D62BF11C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6B41F-73B9-44C0-BCCF-3AB9C17D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D9E5-5A78-4220-AF98-C52F64D8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6E8ED-FBE5-492C-8D79-9686AD61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99628-EA0F-4F48-B603-B5F7DE26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FE694-EEAC-415B-A0C2-CA41F35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8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8CFD8-CDEA-410F-8671-C4A6AF93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94419-DD9E-41DA-9186-EEF66CD7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39F23-DBCA-45A5-A51F-6C6588CA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DE2-B09D-4512-A5D0-5BBA93E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EF889-8F55-4D44-B8F2-D3CD9329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202A9-D4D0-417D-B69F-0FE9D7AF2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FC48-3A37-46BB-8FF7-EBD9BE76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3549-DD42-4CA9-97BB-F48E4FA0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20C3-1CAD-40EA-824F-2AC7B586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3BC6-429F-473F-A3A9-08C2413C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B71EA-2410-4220-AE59-D70579BA2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06295-6BFB-4275-B0C6-5D4512914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E3AEC-FAC5-4BD1-9F6A-03AA6278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FA09D-B6BE-4C41-A498-0FBBBC0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47E78-B8FB-427E-AADC-CA1D8F46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FB9B27-3F38-4BEC-8123-BC006B10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34D1-621A-48BD-8621-EC1E8AE34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D4509-E96D-4ECD-8DFB-F6746B30F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4CFBC-A078-4C23-AD70-68CB1A788FA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E5C07-4726-4C16-BE55-54CD1506C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DBD8-9691-4186-9CF2-D825D9E0F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9C8B6-7486-47CA-988F-1C11577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3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A1B9-1A17-4E68-B326-02802FDA9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8849"/>
            <a:ext cx="9144000" cy="1943101"/>
          </a:xfrm>
        </p:spPr>
        <p:txBody>
          <a:bodyPr/>
          <a:lstStyle/>
          <a:p>
            <a:r>
              <a:rPr lang="en-US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3029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02D28-CEA2-4EAB-AC0A-53CF4CC6E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04"/>
            <a:ext cx="12192000" cy="60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0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3625E-1AD3-42C4-9F5C-648D1AB8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50"/>
            <a:ext cx="12192000" cy="61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2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1635D-CDA2-47E2-95CE-E76996DD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209"/>
            <a:ext cx="12192000" cy="60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2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F0166-ED8C-4F43-978C-E5DB0786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069"/>
            <a:ext cx="12192000" cy="61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3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4C453-43AC-419C-92A6-A858BBE5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16"/>
            <a:ext cx="12192000" cy="57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6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5DCB5-5C0C-461B-9648-F3AE6816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2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62B0-C140-4541-9BD9-425A4A1E9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22917"/>
          </a:xfrm>
        </p:spPr>
        <p:txBody>
          <a:bodyPr/>
          <a:lstStyle/>
          <a:p>
            <a:r>
              <a:rPr lang="en-US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8733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5EB41-A4D1-41BB-B8DC-5132E9766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49"/>
            <a:ext cx="12192000" cy="60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D0AED-E9D1-4808-9F4E-705F8949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465"/>
            <a:ext cx="12192000" cy="60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6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00975-716F-4753-9453-6F50790FE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452"/>
            <a:ext cx="12192000" cy="60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101BF-D8BC-4FDE-985A-9BE1D6F4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135"/>
            <a:ext cx="12192000" cy="6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15EF7-DD1D-44BF-9AEF-2EC8B6ED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465"/>
            <a:ext cx="12192000" cy="60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1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9C202-0A40-4D3B-9768-82028857C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985"/>
            <a:ext cx="12192000" cy="60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5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AF6C3-4C7D-4368-A653-2C112815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874"/>
            <a:ext cx="12192000" cy="59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383BC-4244-45B8-B06A-2B01F9AD8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51"/>
            <a:ext cx="12192000" cy="60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1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BAB92-0FBD-473D-AB49-61B7CAA77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465"/>
            <a:ext cx="12192000" cy="60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A6D35-99CD-4631-A7FB-F3C5F3AC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89"/>
            <a:ext cx="12192000" cy="60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89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E60A5-D0D7-4476-862A-2B3EEF9E8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16"/>
            <a:ext cx="12192000" cy="57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45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C7276-5527-478C-AB0C-54663979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BFC12-E765-410F-B834-399688FC5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928"/>
            <a:ext cx="12192000" cy="60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320C5-CDF7-403E-8250-8B78B07F0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988"/>
            <a:ext cx="12192000" cy="60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50D44-1915-4567-93C6-F39452D7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97"/>
            <a:ext cx="12192000" cy="5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4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AB9D2-7661-48DA-90C1-9A8EDF43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08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0DD9-2300-497E-BE07-382400915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84416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27087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68F85-E1FB-4B93-955C-77B51AF2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54"/>
            <a:ext cx="12192000" cy="60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3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E6A24-B853-4AB1-B3A1-07241C2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50"/>
            <a:ext cx="12192000" cy="61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11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dc:creator>Khaled Hammad</dc:creator>
  <cp:lastModifiedBy>Khaled Hammad</cp:lastModifiedBy>
  <cp:revision>2</cp:revision>
  <dcterms:created xsi:type="dcterms:W3CDTF">2024-03-08T12:12:37Z</dcterms:created>
  <dcterms:modified xsi:type="dcterms:W3CDTF">2024-03-08T12:25:56Z</dcterms:modified>
</cp:coreProperties>
</file>